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483D1-B563-4DE2-B3DD-722D69E05A7B}" v="2" dt="2025-03-14T04:03:51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D7744-3EC9-47D4-94E2-659E0442BA39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B301C-9D03-41B8-9321-D6D4ECD7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1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B301C-9D03-41B8-9321-D6D4ECD7E6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8E7F-C3CD-3C72-2380-2F50C2483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84EC1-E133-1AD2-27C2-0B157C798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BAB1-8C25-98EF-AB9B-03365099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37C36-3762-9B1B-A57F-F8F8EA5D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5F409-ACA5-3728-92F7-5D758334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8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68EB-FA1E-B27C-1D88-76CFD663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E9B87-339E-BA6D-BED4-B23BC1312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C368-F88D-9F4C-B10D-77100898F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27621-34CE-806B-CD4E-8D1306FD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5F0A2-975A-1D49-D5EA-A5594865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7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959EC-2283-8341-92B4-8AF0FD72A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5A964-9847-BCF5-16F8-2AF5F7AD0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60D4-0947-68FA-EC93-BEAE3D82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2835-2F15-1C8C-4A83-7F46C98F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40375-78A4-019C-A7A1-A3624DEC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B415-5A38-9F95-8C92-E71DBB1A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29CB9-413B-740E-CD41-0E5147A1C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4E34-D0EF-E93F-9848-6D0FBA70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6D59-9AB2-2E05-B081-736ED266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DE412-048E-4740-F707-8F0CFCD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6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AF320-56E0-D1B5-037C-17077A9A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A9D7B-8369-04B7-33D8-D73FC3F2B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FB81B-04C6-B5CE-1F66-F7424133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9DA41-3B8E-CB94-115B-4A521DDE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BB6ED-C7D0-F0BC-63A0-90AB04A2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8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8C0E-5CB6-B63F-F201-06118EB9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178D7-AC97-5B1D-148E-D2D2A82F2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11E2E-8BBD-3B7D-4059-64E8E4674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EFA70-056E-0C82-3894-F916660C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4B1E3-9846-7941-10A0-578B0329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C11B2-2F3B-DA24-C366-0490631B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9C3A-7BFC-353B-EBA9-D5B0BC49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DD9CA-647D-DE4D-CE5A-74DB10BF7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C7B69-2AEB-5E3F-1DCF-39EC0DD26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825A1-6D64-A5B8-D18E-6CA61CF76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2DDB6-DC91-93C3-9D14-766F7C31A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E81DE-1DDF-CF5A-7058-AA443B71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A1E9E-F5FC-0202-C237-C63C3358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B35AF-3FA8-CF8D-9EAC-5B007A12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3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4CE7-E0FD-09C2-7C16-2C5C29C0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86B13-F48B-E779-77EA-E2E70F4B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81DBC-12E1-D915-C4F8-BC9BA51D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6585-3D02-D195-C559-46CD2FBE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C3E83-58F0-5891-82AC-778160D2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0F163-C404-E2F9-E44F-EAD82D1E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EA506-1048-8FC2-AD81-B1E950F4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0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BE72-561F-318E-1351-34309EE9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69DD-3741-4615-44C7-D0C5CAC1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D720F-E707-92E1-CAFA-71F6248EF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1468D-1B01-0551-54AC-EC40603B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80851-3E77-6FDD-D445-549BC43A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BB328-03C1-A3EE-8F4E-C1321D8B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8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C6AD-2902-EF42-4542-40030C19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7DF9D-D1BB-8757-B476-1696ECE58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09A02-5C96-4A3C-AA8F-480EC0AE8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35BDD-140C-F3F5-AC22-EDDE7D87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67C0C-C338-317A-05E5-A745701F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F8548-F265-8B06-8773-BFA8BDC9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4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17E6E-8045-72DC-84CD-34062796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B72A-1233-6CEF-A966-6D17DE4BC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2BD8-5BF9-7F39-1FF4-A68B13D6D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BA9D-7B52-4F32-8839-7BC3CBDAC9C7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813D9-8E68-A8AF-1388-FEC947EE7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C2CC4-ABFC-F127-D6C6-3860C24B8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E4AE-1CF2-4B0D-AABE-5C45B033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8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5A3397-69F9-E19D-9D10-1FEFB59C1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6" y="0"/>
            <a:ext cx="12212145" cy="685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CEE56A8-02BD-7BED-C9B0-810A68B96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35" y="1891730"/>
            <a:ext cx="2488184" cy="263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68D6A4-0C8A-9127-A00C-FDDF9FF9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64" y="0"/>
            <a:ext cx="25241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7C7C7A-FB66-B6CA-A470-3292E0092143}"/>
              </a:ext>
            </a:extLst>
          </p:cNvPr>
          <p:cNvSpPr/>
          <p:nvPr/>
        </p:nvSpPr>
        <p:spPr>
          <a:xfrm>
            <a:off x="625538" y="1310513"/>
            <a:ext cx="4087368" cy="47256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AN THÀNH PHỐ HỒ CHÍ MINH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40F4B-CC30-30BC-0F2F-FEC59A5655AA}"/>
              </a:ext>
            </a:extLst>
          </p:cNvPr>
          <p:cNvSpPr/>
          <p:nvPr/>
        </p:nvSpPr>
        <p:spPr>
          <a:xfrm>
            <a:off x="5495544" y="255905"/>
            <a:ext cx="5029200" cy="6532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ĐĂNG KÝ TÀI KHOẢN ĐỊNH DANH CHO CƠ QUAN, TỔ CHỨC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5D39F3-AC59-8AE6-02C1-D32B24419F90}"/>
              </a:ext>
            </a:extLst>
          </p:cNvPr>
          <p:cNvSpPr/>
          <p:nvPr/>
        </p:nvSpPr>
        <p:spPr>
          <a:xfrm>
            <a:off x="2592391" y="2743068"/>
            <a:ext cx="1517904" cy="96926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A8385-2BEF-10DF-4762-2191EFE50924}"/>
              </a:ext>
            </a:extLst>
          </p:cNvPr>
          <p:cNvSpPr/>
          <p:nvPr/>
        </p:nvSpPr>
        <p:spPr>
          <a:xfrm>
            <a:off x="250634" y="4580880"/>
            <a:ext cx="1471772" cy="74092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DOANH NGHIỆP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A692B-46CF-610D-D8D3-0376B43DE679}"/>
              </a:ext>
            </a:extLst>
          </p:cNvPr>
          <p:cNvSpPr/>
          <p:nvPr/>
        </p:nvSpPr>
        <p:spPr>
          <a:xfrm>
            <a:off x="1824707" y="4580880"/>
            <a:ext cx="1471772" cy="7687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TÁC XÃ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745029-EB00-89BA-A4FC-59581D197F72}"/>
              </a:ext>
            </a:extLst>
          </p:cNvPr>
          <p:cNvSpPr/>
          <p:nvPr/>
        </p:nvSpPr>
        <p:spPr>
          <a:xfrm>
            <a:off x="3401479" y="4580880"/>
            <a:ext cx="1471772" cy="76874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QUAN, TỔ CHỨC CÓ MÃ SỐ THUẾ</a:t>
            </a:r>
          </a:p>
          <a:p>
            <a:pPr algn="ctr"/>
            <a:r>
              <a:rPr 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(KHÔNG ĐĂNG KÝ KINH DOANH 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C9963C-14C3-82F1-48B6-CDDD53354966}"/>
              </a:ext>
            </a:extLst>
          </p:cNvPr>
          <p:cNvSpPr/>
          <p:nvPr/>
        </p:nvSpPr>
        <p:spPr>
          <a:xfrm>
            <a:off x="5106304" y="4608693"/>
            <a:ext cx="1471772" cy="7409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CƠ QUAN, </a:t>
            </a:r>
          </a:p>
          <a:p>
            <a:pPr algn="ctr"/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KHÁC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9D6BEC-8C22-1310-7756-CA9A91B90128}"/>
              </a:ext>
            </a:extLst>
          </p:cNvPr>
          <p:cNvSpPr/>
          <p:nvPr/>
        </p:nvSpPr>
        <p:spPr>
          <a:xfrm>
            <a:off x="8951976" y="2688204"/>
            <a:ext cx="1517904" cy="9692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C21351-1969-1F17-CD6C-028B7E03F135}"/>
              </a:ext>
            </a:extLst>
          </p:cNvPr>
          <p:cNvSpPr/>
          <p:nvPr/>
        </p:nvSpPr>
        <p:spPr>
          <a:xfrm>
            <a:off x="7599362" y="4608693"/>
            <a:ext cx="1471772" cy="7409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VNEID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3A050-31DD-788A-2F2E-0285C1C418D7}"/>
              </a:ext>
            </a:extLst>
          </p:cNvPr>
          <p:cNvSpPr/>
          <p:nvPr/>
        </p:nvSpPr>
        <p:spPr>
          <a:xfrm>
            <a:off x="10434609" y="4626658"/>
            <a:ext cx="1471772" cy="76874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AN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E0C370-6AC2-26A7-2910-75F4C4B20F63}"/>
              </a:ext>
            </a:extLst>
          </p:cNvPr>
          <p:cNvSpPr/>
          <p:nvPr/>
        </p:nvSpPr>
        <p:spPr>
          <a:xfrm>
            <a:off x="5819124" y="1213098"/>
            <a:ext cx="1517904" cy="63399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PHÁP LÝ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845A00-EAD5-7DED-C052-01B0D45D88B3}"/>
              </a:ext>
            </a:extLst>
          </p:cNvPr>
          <p:cNvSpPr/>
          <p:nvPr/>
        </p:nvSpPr>
        <p:spPr>
          <a:xfrm>
            <a:off x="5625940" y="2688205"/>
            <a:ext cx="1950355" cy="9692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NGHỊ ĐỊNH</a:t>
            </a:r>
          </a:p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69/2024/NĐ-CP</a:t>
            </a: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941C778C-9C0F-643B-D046-97549276D322}"/>
              </a:ext>
            </a:extLst>
          </p:cNvPr>
          <p:cNvSpPr/>
          <p:nvPr/>
        </p:nvSpPr>
        <p:spPr>
          <a:xfrm>
            <a:off x="6335760" y="1960109"/>
            <a:ext cx="484632" cy="63399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D399ECE-6476-0BAE-3D40-1B7D6BE1D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64" y="5308119"/>
            <a:ext cx="1686861" cy="112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F4122FD-6775-64EE-DC98-B7326E203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74" y="5164859"/>
            <a:ext cx="1843548" cy="140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57B7D4-6E51-E4CC-605C-DCAA06458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7" y="5124582"/>
            <a:ext cx="1599788" cy="106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0FFF489-9B03-1DD4-D871-6D9B75AD7C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7" y="5199680"/>
            <a:ext cx="1599789" cy="106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DB4E49A-38B3-D344-19A7-ADCE491A4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27" y="5199680"/>
            <a:ext cx="1562123" cy="116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B3A927B-34B4-5407-C4D6-A876BC70C1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04" y="5234968"/>
            <a:ext cx="1471772" cy="101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" name="Left Brace 66">
            <a:extLst>
              <a:ext uri="{FF2B5EF4-FFF2-40B4-BE49-F238E27FC236}">
                <a16:creationId xmlns:a16="http://schemas.microsoft.com/office/drawing/2014/main" id="{DC9CEF68-0B3C-ACB1-21E1-9C454375DE04}"/>
              </a:ext>
            </a:extLst>
          </p:cNvPr>
          <p:cNvSpPr/>
          <p:nvPr/>
        </p:nvSpPr>
        <p:spPr>
          <a:xfrm rot="5400000">
            <a:off x="3058406" y="1694560"/>
            <a:ext cx="653288" cy="4868148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912390FE-554D-C687-B891-284D5B24B9FB}"/>
              </a:ext>
            </a:extLst>
          </p:cNvPr>
          <p:cNvSpPr/>
          <p:nvPr/>
        </p:nvSpPr>
        <p:spPr>
          <a:xfrm rot="5400000">
            <a:off x="9426956" y="2674738"/>
            <a:ext cx="653288" cy="29748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F39A5F-A876-61A0-FFF3-98BC56BCC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5" y="-51362"/>
            <a:ext cx="12212145" cy="68580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915E171-DA93-AF46-F35F-85E7A51B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41" y="1642995"/>
            <a:ext cx="1366549" cy="19369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182BBCC-5405-2FB5-ED22-E1CC7CCE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638300"/>
            <a:ext cx="1376367" cy="19144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0DC0E2E-6968-8B83-CC85-A33BE783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690" y="1642437"/>
            <a:ext cx="1356107" cy="19375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B1C6E-239E-9F38-4DC9-78E00DB97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76" y="4204250"/>
            <a:ext cx="2881313" cy="4730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 KHAI THÔNG TIN VÀ 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XÁC NHẬN 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02F6BDE-2649-813B-E1BC-FEF923EF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6" y="4800600"/>
            <a:ext cx="1386059" cy="18556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7D29A1E4-01D6-D256-D3EB-B98B179B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41" y="4800600"/>
            <a:ext cx="1383781" cy="18556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9620FC88-6070-FED3-686D-E6E10A50B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656" y="4204250"/>
            <a:ext cx="3803904" cy="4730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THỰC BẰNG 1 TRONG 3 CÁCH </a:t>
            </a:r>
            <a:endParaRPr kumimoji="0" lang="en-US" alt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 BƯỚC 2</a:t>
            </a:r>
            <a:endParaRPr kumimoji="0" lang="en-US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3DD9DF3F-8E4A-8E5B-9998-E4FBFF9D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83" y="4807624"/>
            <a:ext cx="1383782" cy="18556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56B8407-57F3-71B4-6761-6AC551CC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43" y="4781649"/>
            <a:ext cx="1365968" cy="18661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AFA2982C-68C0-6830-23CF-89D06DC74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30" y="4807624"/>
            <a:ext cx="1365968" cy="18556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ject 9">
            <a:extLst>
              <a:ext uri="{FF2B5EF4-FFF2-40B4-BE49-F238E27FC236}">
                <a16:creationId xmlns:a16="http://schemas.microsoft.com/office/drawing/2014/main" id="{5D86DEF4-8411-4D23-2C93-A401D2A1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691" y="4807624"/>
            <a:ext cx="1356106" cy="19157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>
            <a:extLst>
              <a:ext uri="{FF2B5EF4-FFF2-40B4-BE49-F238E27FC236}">
                <a16:creationId xmlns:a16="http://schemas.microsoft.com/office/drawing/2014/main" id="{903F1D4A-731E-601D-6A2C-ED5B39359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31" y="4800600"/>
            <a:ext cx="1365968" cy="19157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7">
            <a:extLst>
              <a:ext uri="{FF2B5EF4-FFF2-40B4-BE49-F238E27FC236}">
                <a16:creationId xmlns:a16="http://schemas.microsoft.com/office/drawing/2014/main" id="{CC240B03-1BFF-123C-1D7D-33F058EB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944" y="4204249"/>
            <a:ext cx="2624138" cy="4730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 YÊU CẦU VÀ NHẬN THÔNG BÁO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3F3717-33FC-ACE9-A031-CCF6992B9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31" y="1060635"/>
            <a:ext cx="2428876" cy="422275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ĐỊNH DANH TỔ CHỨC TRONG VNEID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7D6A1E7D-2EA1-2D2F-C015-D46D482BC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627" y="645604"/>
            <a:ext cx="978022" cy="282575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1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DFBBAC-4D5E-DB3A-3EA8-12E2B99C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745" y="1066552"/>
            <a:ext cx="2700337" cy="4104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NGƯỜI KÊ KHAI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78ADE90B-8BA2-E176-7462-696AEA240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8503" y="604573"/>
            <a:ext cx="1079870" cy="3555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3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2829720B-B1F0-815C-5E07-78579D1A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584" y="3703246"/>
            <a:ext cx="1260608" cy="35967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4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38DDA09E-47D0-D27F-6398-7D835E4D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085" y="3687390"/>
            <a:ext cx="1260608" cy="37553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6</a:t>
            </a:r>
            <a:endParaRPr kumimoji="0" lang="en-US" alt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CCF2333-1A02-A3AA-B6BF-EE766BDA03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94031" y="1634842"/>
            <a:ext cx="1365969" cy="19451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3" name="Rectangle 22">
            <a:extLst>
              <a:ext uri="{FF2B5EF4-FFF2-40B4-BE49-F238E27FC236}">
                <a16:creationId xmlns:a16="http://schemas.microsoft.com/office/drawing/2014/main" id="{F555A6EB-5ADE-7228-E4CF-74CD37BDA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313" y="66516"/>
            <a:ext cx="7180524" cy="5106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ĐĂNG KÝ TÀI KHOẢN ĐỊNH DANH CHO  CƠ QUAN, TỔ CHỨC QUA VNEID</a:t>
            </a:r>
            <a:endParaRPr kumimoji="0" lang="en-US" altLang="en-US" sz="13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CC59C-905D-552C-152C-92097485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96" y="1670195"/>
            <a:ext cx="1386059" cy="19144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DCE82DCC-3E53-C99C-587B-2ACB2AF0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56" y="1654873"/>
            <a:ext cx="1365969" cy="19451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3519EB3F-83E6-7220-FF86-25ABE3C0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43" y="1662384"/>
            <a:ext cx="1365969" cy="19451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6">
            <a:extLst>
              <a:ext uri="{FF2B5EF4-FFF2-40B4-BE49-F238E27FC236}">
                <a16:creationId xmlns:a16="http://schemas.microsoft.com/office/drawing/2014/main" id="{F3576FB7-DF18-3AEB-7FA9-67DCB169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723" y="1066817"/>
            <a:ext cx="2763838" cy="41044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THỰC BẰNG 1 TRONG 3 CÁCH SAU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2C7E3314-EDF0-D670-70A0-2EED02645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959" y="664977"/>
            <a:ext cx="1195840" cy="2825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2</a:t>
            </a:r>
            <a:endParaRPr kumimoji="0" lang="en-US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02A649F2-626E-570B-C937-4D75ECB5D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175" y="3704327"/>
            <a:ext cx="1260608" cy="3766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5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7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140</Words>
  <Application>Microsoft Office PowerPoint</Application>
  <PresentationFormat>Widescreen</PresentationFormat>
  <Paragraphs>39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Phuong</dc:creator>
  <cp:lastModifiedBy>nguyen Lanphuong</cp:lastModifiedBy>
  <cp:revision>13</cp:revision>
  <dcterms:created xsi:type="dcterms:W3CDTF">2025-01-22T03:38:17Z</dcterms:created>
  <dcterms:modified xsi:type="dcterms:W3CDTF">2025-05-14T03:44:20Z</dcterms:modified>
</cp:coreProperties>
</file>